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"/>
  </p:notesMasterIdLst>
  <p:sldIdLst>
    <p:sldId id="477" r:id="rId2"/>
    <p:sldId id="382" r:id="rId3"/>
    <p:sldId id="475" r:id="rId4"/>
    <p:sldId id="480" r:id="rId5"/>
    <p:sldId id="481" r:id="rId6"/>
    <p:sldId id="482" r:id="rId7"/>
    <p:sldId id="483" r:id="rId8"/>
    <p:sldId id="479" r:id="rId9"/>
    <p:sldId id="478" r:id="rId10"/>
  </p:sldIdLst>
  <p:sldSz cx="9144000" cy="6858000" type="screen4x3"/>
  <p:notesSz cx="6858000" cy="91440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" initials="S" lastIdx="2" clrIdx="0">
    <p:extLst>
      <p:ext uri="{19B8F6BF-5375-455C-9EA6-DF929625EA0E}">
        <p15:presenceInfo xmlns:p15="http://schemas.microsoft.com/office/powerpoint/2012/main" userId="Stef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A773B"/>
    <a:srgbClr val="9A9A9A"/>
    <a:srgbClr val="626262"/>
    <a:srgbClr val="007640"/>
    <a:srgbClr val="006600"/>
    <a:srgbClr val="1A741A"/>
    <a:srgbClr val="CC0066"/>
    <a:srgbClr val="467946"/>
    <a:srgbClr val="377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0" autoAdjust="0"/>
    <p:restoredTop sz="99821" autoAdjust="0"/>
  </p:normalViewPr>
  <p:slideViewPr>
    <p:cSldViewPr>
      <p:cViewPr varScale="1">
        <p:scale>
          <a:sx n="73" d="100"/>
          <a:sy n="73" d="100"/>
        </p:scale>
        <p:origin x="79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1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E907D5D-B862-4603-BDC1-897EB1F1BBA3}" type="datetimeFigureOut">
              <a:rPr lang="el-GR"/>
              <a:pPr>
                <a:defRPr/>
              </a:pPr>
              <a:t>28/9/2018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l-GR" noProof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noProof="0"/>
              <a:t>Στυλ υποδείγματος κειμένου</a:t>
            </a:r>
          </a:p>
          <a:p>
            <a:pPr lvl="1"/>
            <a:r>
              <a:rPr lang="el-GR" noProof="0"/>
              <a:t>Δεύτερου επιπέδου</a:t>
            </a:r>
          </a:p>
          <a:p>
            <a:pPr lvl="2"/>
            <a:r>
              <a:rPr lang="el-GR" noProof="0"/>
              <a:t>Τρίτου επιπέδου</a:t>
            </a:r>
          </a:p>
          <a:p>
            <a:pPr lvl="3"/>
            <a:r>
              <a:rPr lang="el-GR" noProof="0"/>
              <a:t>Τέταρτου επιπέδου</a:t>
            </a:r>
          </a:p>
          <a:p>
            <a:pPr lvl="4"/>
            <a:r>
              <a:rPr lang="el-GR" noProof="0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37CA324-4CBC-4F94-A8F9-4636621CB630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Θέση εικόνας διαφάνειας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Θέση σημειώσεων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l-GR"/>
          </a:p>
        </p:txBody>
      </p:sp>
      <p:sp>
        <p:nvSpPr>
          <p:cNvPr id="15363" name="Θέση αριθμού διαφάνειας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12F9-540A-4D60-A5EF-199E8BB6DD16}" type="slidenum">
              <a:rPr kumimoji="0" lang="el-G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charset="0"/>
              </a:rPr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l-G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330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- Τίτλος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9" name="8 - Υπότιτλος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21FB59-FB09-4B5F-AB9D-1E21C7B39FF1}" type="datetime1">
              <a:rPr lang="el-GR"/>
              <a:pPr>
                <a:defRPr/>
              </a:pPr>
              <a:t>28/9/2018</a:t>
            </a:fld>
            <a:endParaRPr lang="el-GR"/>
          </a:p>
        </p:txBody>
      </p:sp>
      <p:sp>
        <p:nvSpPr>
          <p:cNvPr id="5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6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336446-DE5D-44E2-B6E8-CA7799422363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4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11627B-FC48-42B1-8175-7302FB1B5AD0}" type="datetime1">
              <a:rPr lang="el-GR"/>
              <a:pPr>
                <a:defRPr/>
              </a:pPr>
              <a:t>28/9/2018</a:t>
            </a:fld>
            <a:endParaRPr lang="el-GR"/>
          </a:p>
        </p:txBody>
      </p:sp>
      <p:sp>
        <p:nvSpPr>
          <p:cNvPr id="5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6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628A9-9677-4B8D-B2EA-80C9565F25D1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Κατακόρυφος τίτλος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4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8D244-7AFB-4DE4-85B7-68948319B010}" type="datetime1">
              <a:rPr lang="el-GR"/>
              <a:pPr>
                <a:defRPr/>
              </a:pPr>
              <a:t>28/9/2018</a:t>
            </a:fld>
            <a:endParaRPr lang="el-GR"/>
          </a:p>
        </p:txBody>
      </p:sp>
      <p:sp>
        <p:nvSpPr>
          <p:cNvPr id="5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6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D9D8C0-4856-4095-8FFA-E74689862042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Αντι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4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EA4BC-02B2-401B-A04E-DBD17D850A95}" type="datetime1">
              <a:rPr lang="el-GR"/>
              <a:pPr>
                <a:defRPr/>
              </a:pPr>
              <a:t>28/9/2018</a:t>
            </a:fld>
            <a:endParaRPr lang="el-GR"/>
          </a:p>
        </p:txBody>
      </p:sp>
      <p:sp>
        <p:nvSpPr>
          <p:cNvPr id="5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6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7DBA87-187F-44F7-AFF3-F389B097DD4B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</p:txBody>
      </p:sp>
      <p:sp>
        <p:nvSpPr>
          <p:cNvPr id="4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75ED8-EFDD-45A9-804F-324671F5FB82}" type="datetime1">
              <a:rPr lang="el-GR"/>
              <a:pPr>
                <a:defRPr/>
              </a:pPr>
              <a:t>28/9/2018</a:t>
            </a:fld>
            <a:endParaRPr lang="el-GR"/>
          </a:p>
        </p:txBody>
      </p:sp>
      <p:sp>
        <p:nvSpPr>
          <p:cNvPr id="5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6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9B9E7-3201-4249-9744-69C3DE61D2B8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5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4DF87B-83C0-4FC6-B754-2E412057E7B6}" type="datetime1">
              <a:rPr lang="el-GR"/>
              <a:pPr>
                <a:defRPr/>
              </a:pPr>
              <a:t>28/9/2018</a:t>
            </a:fld>
            <a:endParaRPr lang="el-GR"/>
          </a:p>
        </p:txBody>
      </p:sp>
      <p:sp>
        <p:nvSpPr>
          <p:cNvPr id="6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7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B84A56-0730-46D3-A4BE-9DD2E4EF6232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</p:txBody>
      </p:sp>
      <p:sp>
        <p:nvSpPr>
          <p:cNvPr id="5" name="4 - Θέση περιεχομένου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6" name="5 - Θέση περιεχομένου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7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642A3-9C48-483D-8F73-A8BDDC4AB396}" type="datetime1">
              <a:rPr lang="el-GR"/>
              <a:pPr>
                <a:defRPr/>
              </a:pPr>
              <a:t>28/9/2018</a:t>
            </a:fld>
            <a:endParaRPr lang="el-GR"/>
          </a:p>
        </p:txBody>
      </p:sp>
      <p:sp>
        <p:nvSpPr>
          <p:cNvPr id="8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9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39AD7-B1D9-4BA2-9844-CFDA39B79EFC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B4549-E14E-489F-A327-8B03BBEFE8CB}" type="datetime1">
              <a:rPr lang="el-GR"/>
              <a:pPr>
                <a:defRPr/>
              </a:pPr>
              <a:t>28/9/2018</a:t>
            </a:fld>
            <a:endParaRPr lang="el-GR"/>
          </a:p>
        </p:txBody>
      </p:sp>
      <p:sp>
        <p:nvSpPr>
          <p:cNvPr id="4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5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3A3B48-05D5-41AC-963E-2A068033E9C0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0761B-5639-43F8-9B08-6F08E53D0975}" type="datetime1">
              <a:rPr lang="el-GR"/>
              <a:pPr>
                <a:defRPr/>
              </a:pPr>
              <a:t>28/9/2018</a:t>
            </a:fld>
            <a:endParaRPr lang="el-GR"/>
          </a:p>
        </p:txBody>
      </p:sp>
      <p:sp>
        <p:nvSpPr>
          <p:cNvPr id="3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4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2C1AE-8EB7-4F1A-BFA3-62CE8AB80BAF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5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D00BA9-4394-4375-88DC-AAE9BF0526EF}" type="datetime1">
              <a:rPr lang="el-GR"/>
              <a:pPr>
                <a:defRPr/>
              </a:pPr>
              <a:t>28/9/2018</a:t>
            </a:fld>
            <a:endParaRPr lang="el-GR"/>
          </a:p>
        </p:txBody>
      </p:sp>
      <p:sp>
        <p:nvSpPr>
          <p:cNvPr id="6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7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B8DC3-64F8-4BB5-AA3B-F8A8B380DF96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l-GR"/>
              <a:t>Kλικ για επεξεργασία του τίτλου</a:t>
            </a:r>
            <a:endParaRPr lang="en-US"/>
          </a:p>
        </p:txBody>
      </p:sp>
      <p:sp>
        <p:nvSpPr>
          <p:cNvPr id="3" name="2 - Θέση εικόνας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l-GR" noProof="0"/>
              <a:t>Κάντε κλικ στο εικονίδιο για να προσθέσετε μια εικόνα</a:t>
            </a:r>
            <a:endParaRPr lang="en-US" noProof="0" dirty="0"/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</p:txBody>
      </p:sp>
      <p:sp>
        <p:nvSpPr>
          <p:cNvPr id="5" name="1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21F7C-91A6-45AE-A716-75DD14DD2F12}" type="datetime1">
              <a:rPr lang="el-GR"/>
              <a:pPr>
                <a:defRPr/>
              </a:pPr>
              <a:t>28/9/2018</a:t>
            </a:fld>
            <a:endParaRPr lang="el-GR"/>
          </a:p>
        </p:txBody>
      </p:sp>
      <p:sp>
        <p:nvSpPr>
          <p:cNvPr id="6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7" name="22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D13346-3854-448A-B0DD-312D94BE8DCE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- Θέση τίτλου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l-GR" dirty="0" err="1"/>
              <a:t>Kλικ</a:t>
            </a:r>
            <a:r>
              <a:rPr lang="el-GR" dirty="0"/>
              <a:t> για επεξεργασία του τίτλου</a:t>
            </a:r>
            <a:endParaRPr lang="en-US" dirty="0"/>
          </a:p>
        </p:txBody>
      </p:sp>
      <p:sp>
        <p:nvSpPr>
          <p:cNvPr id="1027" name="12 - Θέση κειμένου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/>
          </a:p>
        </p:txBody>
      </p:sp>
      <p:sp>
        <p:nvSpPr>
          <p:cNvPr id="14" name="13 - Θέση ημερομηνίας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F31366-12DA-476D-94E5-09F8AA92F44C}" type="datetime1">
              <a:rPr lang="el-GR"/>
              <a:pPr>
                <a:defRPr/>
              </a:pPr>
              <a:t>28/9/2018</a:t>
            </a:fld>
            <a:endParaRPr lang="el-GR"/>
          </a:p>
        </p:txBody>
      </p:sp>
      <p:sp>
        <p:nvSpPr>
          <p:cNvPr id="3" name="2 - Θέση υποσέλιδου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23" name="22 - Θέση αριθμού διαφάνειας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C845F76-1A3B-4658-99BB-DCAC634851FB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 kern="120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 charset="0"/>
        </a:defRPr>
      </a:lvl9pPr>
    </p:titleStyle>
    <p:bodyStyle>
      <a:lvl1pPr marL="547688" indent="-411163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363" indent="-2825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47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2550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4638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F535CEB-0A52-4ECE-9632-D88384C8AF67}"/>
              </a:ext>
            </a:extLst>
          </p:cNvPr>
          <p:cNvSpPr txBox="1"/>
          <p:nvPr/>
        </p:nvSpPr>
        <p:spPr>
          <a:xfrm>
            <a:off x="-1404664" y="2313140"/>
            <a:ext cx="6840760" cy="55399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3000" dirty="0" smtClean="0">
                <a:solidFill>
                  <a:srgbClr val="2A773B"/>
                </a:solidFill>
                <a:latin typeface="BankGothic" panose="02000800000000000000" pitchFamily="2" charset="0"/>
              </a:rPr>
              <a:t>Low Voltage System</a:t>
            </a:r>
            <a:endParaRPr lang="el-GR" sz="3000" dirty="0">
              <a:solidFill>
                <a:srgbClr val="2A773B"/>
              </a:solidFill>
            </a:endParaRPr>
          </a:p>
        </p:txBody>
      </p:sp>
      <p:cxnSp>
        <p:nvCxnSpPr>
          <p:cNvPr id="15" name="Ευθεία γραμμή σύνδεσης 14">
            <a:extLst>
              <a:ext uri="{FF2B5EF4-FFF2-40B4-BE49-F238E27FC236}">
                <a16:creationId xmlns:a16="http://schemas.microsoft.com/office/drawing/2014/main" id="{7DDAB44C-9006-4C6C-B791-760E03345367}"/>
              </a:ext>
            </a:extLst>
          </p:cNvPr>
          <p:cNvCxnSpPr>
            <a:cxnSpLocks/>
          </p:cNvCxnSpPr>
          <p:nvPr/>
        </p:nvCxnSpPr>
        <p:spPr>
          <a:xfrm>
            <a:off x="1119245" y="3429000"/>
            <a:ext cx="4676891" cy="0"/>
          </a:xfrm>
          <a:prstGeom prst="line">
            <a:avLst/>
          </a:prstGeom>
          <a:ln>
            <a:noFill/>
          </a:ln>
          <a:effectLst>
            <a:outerShdw blurRad="152400" dist="63500" dir="2700000" sx="70000" sy="70000" algn="tl" rotWithShape="0">
              <a:srgbClr val="000000">
                <a:alpha val="50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C31CEC-FB3A-4CE4-B41E-8B02C71BB11F}"/>
              </a:ext>
            </a:extLst>
          </p:cNvPr>
          <p:cNvSpPr txBox="1"/>
          <p:nvPr/>
        </p:nvSpPr>
        <p:spPr>
          <a:xfrm>
            <a:off x="-1404664" y="2848868"/>
            <a:ext cx="6840760" cy="206210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rgbClr val="9A9A9A"/>
                </a:solidFill>
                <a:latin typeface="Bank Gothic" panose="02000504040000020004" pitchFamily="2" charset="0"/>
              </a:rPr>
              <a:t>Vasilis Amoiridis</a:t>
            </a:r>
            <a:endParaRPr lang="en-US" sz="2400" dirty="0" smtClean="0">
              <a:solidFill>
                <a:srgbClr val="9A9A9A"/>
              </a:solidFill>
              <a:latin typeface="Bank Gothic" panose="02000504040000020004" pitchFamily="2" charset="0"/>
            </a:endParaRPr>
          </a:p>
          <a:p>
            <a:pPr algn="r"/>
            <a:r>
              <a:rPr lang="en-US" sz="2400" dirty="0" smtClean="0">
                <a:solidFill>
                  <a:srgbClr val="9A9A9A"/>
                </a:solidFill>
                <a:latin typeface="Bank Gothic" panose="02000504040000020004" pitchFamily="2" charset="0"/>
              </a:rPr>
              <a:t>Sokratis Koseoglou</a:t>
            </a:r>
            <a:endParaRPr lang="en-US" sz="2400" dirty="0">
              <a:solidFill>
                <a:srgbClr val="9A9A9A"/>
              </a:solidFill>
              <a:latin typeface="Bank Gothic" panose="02000504040000020004" pitchFamily="2" charset="0"/>
            </a:endParaRPr>
          </a:p>
          <a:p>
            <a:pPr algn="r"/>
            <a:endParaRPr lang="en-US" sz="2400" dirty="0">
              <a:solidFill>
                <a:srgbClr val="9A9A9A"/>
              </a:solidFill>
              <a:latin typeface="Bank Gothic" panose="02000504040000020004" pitchFamily="2" charset="0"/>
            </a:endParaRPr>
          </a:p>
          <a:p>
            <a:pPr algn="r"/>
            <a:endParaRPr lang="en-US" sz="2400" dirty="0">
              <a:solidFill>
                <a:srgbClr val="9A9A9A"/>
              </a:solidFill>
              <a:latin typeface="Bank Gothic" panose="02000504040000020004" pitchFamily="2" charset="0"/>
            </a:endParaRPr>
          </a:p>
          <a:p>
            <a:pPr algn="r"/>
            <a:endParaRPr lang="en-US" sz="2400" dirty="0">
              <a:solidFill>
                <a:srgbClr val="9A9A9A"/>
              </a:solidFill>
              <a:latin typeface="Bank Gothic" panose="02000504040000020004" pitchFamily="2" charset="0"/>
            </a:endParaRPr>
          </a:p>
        </p:txBody>
      </p:sp>
      <p:cxnSp>
        <p:nvCxnSpPr>
          <p:cNvPr id="3" name="Ευθεία γραμμή σύνδεσης 2">
            <a:extLst>
              <a:ext uri="{FF2B5EF4-FFF2-40B4-BE49-F238E27FC236}">
                <a16:creationId xmlns:a16="http://schemas.microsoft.com/office/drawing/2014/main" id="{0301F9AB-77D2-4078-B083-04B26AC6015E}"/>
              </a:ext>
            </a:extLst>
          </p:cNvPr>
          <p:cNvCxnSpPr>
            <a:cxnSpLocks/>
          </p:cNvCxnSpPr>
          <p:nvPr/>
        </p:nvCxnSpPr>
        <p:spPr>
          <a:xfrm>
            <a:off x="1619672" y="2848868"/>
            <a:ext cx="3816424" cy="0"/>
          </a:xfrm>
          <a:prstGeom prst="line">
            <a:avLst/>
          </a:prstGeom>
          <a:ln>
            <a:solidFill>
              <a:srgbClr val="2A773B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783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CD653765-C50F-4086-A70F-F8E82D19D9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01" y="3140968"/>
            <a:ext cx="530732" cy="613524"/>
          </a:xfrm>
          <a:prstGeom prst="rect">
            <a:avLst/>
          </a:prstGeom>
        </p:spPr>
      </p:pic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BC813CA2-96E0-47E7-AAB5-9C4EC9FE58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140968"/>
            <a:ext cx="544271" cy="629174"/>
          </a:xfrm>
          <a:prstGeom prst="rect">
            <a:avLst/>
          </a:prstGeom>
        </p:spPr>
      </p:pic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498429C3-BE92-4410-BCC5-6E910A7696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55" y="3140968"/>
            <a:ext cx="530731" cy="613525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9E2CBD7D-E655-42E3-8E92-60CBFE60E1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625" y="3103507"/>
            <a:ext cx="530732" cy="613525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BFCFA372-6F3A-41A5-A929-1184D0CD35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86" y="3107693"/>
            <a:ext cx="530732" cy="613524"/>
          </a:xfrm>
          <a:prstGeom prst="rect">
            <a:avLst/>
          </a:prstGeom>
        </p:spPr>
      </p:pic>
      <p:cxnSp>
        <p:nvCxnSpPr>
          <p:cNvPr id="24" name="Ευθεία γραμμή σύνδεσης 23">
            <a:extLst>
              <a:ext uri="{FF2B5EF4-FFF2-40B4-BE49-F238E27FC236}">
                <a16:creationId xmlns:a16="http://schemas.microsoft.com/office/drawing/2014/main" id="{AA3CD5C5-B5D1-4647-923C-5647BA9CF246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187624" cy="0"/>
          </a:xfrm>
          <a:prstGeom prst="line">
            <a:avLst/>
          </a:prstGeom>
          <a:ln>
            <a:solidFill>
              <a:srgbClr val="00764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A7BB94-7815-4B4B-8CEC-E9F9C5A90274}"/>
              </a:ext>
            </a:extLst>
          </p:cNvPr>
          <p:cNvSpPr txBox="1"/>
          <p:nvPr/>
        </p:nvSpPr>
        <p:spPr>
          <a:xfrm>
            <a:off x="701824" y="407707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nk Gothic" panose="02000504040000020004" pitchFamily="2" charset="0"/>
              </a:rPr>
              <a:t>Part One</a:t>
            </a:r>
            <a:endParaRPr lang="el-GR" dirty="0"/>
          </a:p>
        </p:txBody>
      </p:sp>
      <p:cxnSp>
        <p:nvCxnSpPr>
          <p:cNvPr id="26" name="Ευθεία γραμμή σύνδεσης 25">
            <a:extLst>
              <a:ext uri="{FF2B5EF4-FFF2-40B4-BE49-F238E27FC236}">
                <a16:creationId xmlns:a16="http://schemas.microsoft.com/office/drawing/2014/main" id="{34885182-4E3D-44BA-9F81-AD425520E5A6}"/>
              </a:ext>
            </a:extLst>
          </p:cNvPr>
          <p:cNvCxnSpPr/>
          <p:nvPr/>
        </p:nvCxnSpPr>
        <p:spPr>
          <a:xfrm>
            <a:off x="1576452" y="3429000"/>
            <a:ext cx="1403648" cy="0"/>
          </a:xfrm>
          <a:prstGeom prst="line">
            <a:avLst/>
          </a:prstGeom>
          <a:ln>
            <a:solidFill>
              <a:srgbClr val="00764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2B8316A-29DD-42AC-B0B9-B6381001176E}"/>
              </a:ext>
            </a:extLst>
          </p:cNvPr>
          <p:cNvSpPr txBox="1"/>
          <p:nvPr/>
        </p:nvSpPr>
        <p:spPr>
          <a:xfrm>
            <a:off x="2267744" y="406778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nk Gothic" panose="02000504040000020004" pitchFamily="2" charset="0"/>
              </a:rPr>
              <a:t>Part Two</a:t>
            </a:r>
            <a:endParaRPr lang="el-GR" dirty="0"/>
          </a:p>
        </p:txBody>
      </p:sp>
      <p:cxnSp>
        <p:nvCxnSpPr>
          <p:cNvPr id="28" name="Ευθεία γραμμή σύνδεσης 27">
            <a:extLst>
              <a:ext uri="{FF2B5EF4-FFF2-40B4-BE49-F238E27FC236}">
                <a16:creationId xmlns:a16="http://schemas.microsoft.com/office/drawing/2014/main" id="{2F58E87B-6617-4ACA-A869-4DD708401857}"/>
              </a:ext>
            </a:extLst>
          </p:cNvPr>
          <p:cNvCxnSpPr/>
          <p:nvPr/>
        </p:nvCxnSpPr>
        <p:spPr>
          <a:xfrm>
            <a:off x="3131840" y="3429000"/>
            <a:ext cx="1403648" cy="0"/>
          </a:xfrm>
          <a:prstGeom prst="line">
            <a:avLst/>
          </a:prstGeom>
          <a:ln>
            <a:solidFill>
              <a:srgbClr val="00764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22A7BF-BC66-4CF4-ACA4-EAFE5B764607}"/>
              </a:ext>
            </a:extLst>
          </p:cNvPr>
          <p:cNvSpPr txBox="1"/>
          <p:nvPr/>
        </p:nvSpPr>
        <p:spPr>
          <a:xfrm>
            <a:off x="3923928" y="400506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nk Gothic" panose="02000504040000020004" pitchFamily="2" charset="0"/>
              </a:rPr>
              <a:t>Part Three</a:t>
            </a:r>
            <a:endParaRPr lang="el-G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70B31D-9B85-456E-84DF-CCB4771F61BD}"/>
              </a:ext>
            </a:extLst>
          </p:cNvPr>
          <p:cNvSpPr txBox="1"/>
          <p:nvPr/>
        </p:nvSpPr>
        <p:spPr>
          <a:xfrm>
            <a:off x="5652120" y="399577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nk Gothic" panose="02000504040000020004" pitchFamily="2" charset="0"/>
              </a:rPr>
              <a:t>Part Four</a:t>
            </a:r>
            <a:endParaRPr lang="el-G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B5913E-4A8C-43A4-BF87-D8D6424F44A4}"/>
              </a:ext>
            </a:extLst>
          </p:cNvPr>
          <p:cNvSpPr txBox="1"/>
          <p:nvPr/>
        </p:nvSpPr>
        <p:spPr>
          <a:xfrm>
            <a:off x="7236296" y="399577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nk Gothic" panose="02000504040000020004" pitchFamily="2" charset="0"/>
              </a:rPr>
              <a:t>Part Five</a:t>
            </a:r>
            <a:endParaRPr lang="el-GR" dirty="0"/>
          </a:p>
        </p:txBody>
      </p:sp>
      <p:cxnSp>
        <p:nvCxnSpPr>
          <p:cNvPr id="32" name="Ευθεία γραμμή σύνδεσης 31">
            <a:extLst>
              <a:ext uri="{FF2B5EF4-FFF2-40B4-BE49-F238E27FC236}">
                <a16:creationId xmlns:a16="http://schemas.microsoft.com/office/drawing/2014/main" id="{CFFE011C-EAC4-4781-81CD-A168229A3603}"/>
              </a:ext>
            </a:extLst>
          </p:cNvPr>
          <p:cNvCxnSpPr/>
          <p:nvPr/>
        </p:nvCxnSpPr>
        <p:spPr>
          <a:xfrm>
            <a:off x="4752528" y="3429000"/>
            <a:ext cx="1403648" cy="0"/>
          </a:xfrm>
          <a:prstGeom prst="line">
            <a:avLst/>
          </a:prstGeom>
          <a:ln>
            <a:solidFill>
              <a:srgbClr val="00764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Ευθεία γραμμή σύνδεσης 32">
            <a:extLst>
              <a:ext uri="{FF2B5EF4-FFF2-40B4-BE49-F238E27FC236}">
                <a16:creationId xmlns:a16="http://schemas.microsoft.com/office/drawing/2014/main" id="{330141BA-0585-4EE3-B586-EF9FDE431AB0}"/>
              </a:ext>
            </a:extLst>
          </p:cNvPr>
          <p:cNvCxnSpPr/>
          <p:nvPr/>
        </p:nvCxnSpPr>
        <p:spPr>
          <a:xfrm>
            <a:off x="6480720" y="3429000"/>
            <a:ext cx="1403648" cy="0"/>
          </a:xfrm>
          <a:prstGeom prst="line">
            <a:avLst/>
          </a:prstGeom>
          <a:ln>
            <a:solidFill>
              <a:srgbClr val="00764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3CF8F66-43C2-4751-90A9-A92345C2796E}"/>
              </a:ext>
            </a:extLst>
          </p:cNvPr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Presentation Chronicle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22" name="3 - Τίτλος">
            <a:extLst>
              <a:ext uri="{FF2B5EF4-FFF2-40B4-BE49-F238E27FC236}">
                <a16:creationId xmlns:a16="http://schemas.microsoft.com/office/drawing/2014/main" id="{C43C1673-F32E-4848-AB5B-B9D6741860C2}"/>
              </a:ext>
            </a:extLst>
          </p:cNvPr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11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58472" y="6416675"/>
            <a:ext cx="7620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1</a:t>
            </a:r>
            <a:endParaRPr lang="el-GR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Internal Resistance PCB 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15" name="3 - Τίτλος"/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pic>
        <p:nvPicPr>
          <p:cNvPr id="23" name="Εικόνα 22">
            <a:extLst>
              <a:ext uri="{FF2B5EF4-FFF2-40B4-BE49-F238E27FC236}">
                <a16:creationId xmlns:a16="http://schemas.microsoft.com/office/drawing/2014/main" id="{9543693D-84CB-4F7E-8DA9-26229D3067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7"/>
          <a:stretch/>
        </p:blipFill>
        <p:spPr>
          <a:xfrm rot="10800000" flipV="1">
            <a:off x="0" y="5676977"/>
            <a:ext cx="1152128" cy="106439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29" y="1652113"/>
            <a:ext cx="3600953" cy="2076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655" y="2024549"/>
            <a:ext cx="4267796" cy="23034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92" y="2781053"/>
            <a:ext cx="4753638" cy="30938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63" y="1389136"/>
            <a:ext cx="6944694" cy="431542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940672" y="4700286"/>
            <a:ext cx="361771" cy="3848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5496" y="5031598"/>
            <a:ext cx="7263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V</a:t>
            </a:r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Rint</a:t>
            </a:r>
            <a:endParaRPr lang="en-US" sz="2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58472" y="6416675"/>
            <a:ext cx="7620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2</a:t>
            </a:r>
            <a:endParaRPr lang="el-GR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Internal Resistance PCB 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15" name="3 - Τίτλος"/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pic>
        <p:nvPicPr>
          <p:cNvPr id="23" name="Εικόνα 22">
            <a:extLst>
              <a:ext uri="{FF2B5EF4-FFF2-40B4-BE49-F238E27FC236}">
                <a16:creationId xmlns:a16="http://schemas.microsoft.com/office/drawing/2014/main" id="{9543693D-84CB-4F7E-8DA9-26229D3067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7"/>
          <a:stretch/>
        </p:blipFill>
        <p:spPr>
          <a:xfrm rot="10800000" flipV="1">
            <a:off x="0" y="5676977"/>
            <a:ext cx="1152128" cy="106439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5" name="TextBox 4"/>
          <p:cNvSpPr txBox="1"/>
          <p:nvPr/>
        </p:nvSpPr>
        <p:spPr>
          <a:xfrm>
            <a:off x="683568" y="1140899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ADC (Analog-to-Digital Converter)</a:t>
            </a:r>
            <a:endParaRPr lang="en-US" sz="32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99352"/>
            <a:ext cx="2448272" cy="16561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05282" y="1789614"/>
            <a:ext cx="34563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Texas Instruments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12bit ADC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2 channels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SPI Protocol</a:t>
            </a:r>
            <a:endParaRPr lang="en-US" sz="2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0096" y="4070311"/>
            <a:ext cx="532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DAC (Digital-to-Analog Converter)</a:t>
            </a:r>
            <a:endParaRPr lang="en-US" sz="28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722178"/>
            <a:ext cx="2238375" cy="17283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24128" y="4686397"/>
            <a:ext cx="259228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Linear Technology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12bit DAC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SPI Protocol</a:t>
            </a:r>
            <a:endParaRPr lang="en-US" sz="2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85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00392" y="6416675"/>
            <a:ext cx="762000" cy="365125"/>
          </a:xfrm>
        </p:spPr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3</a:t>
            </a:r>
            <a:endParaRPr lang="el-GR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Internal Resistance PCB 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15" name="3 - Τίτλος"/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pic>
        <p:nvPicPr>
          <p:cNvPr id="23" name="Εικόνα 22">
            <a:extLst>
              <a:ext uri="{FF2B5EF4-FFF2-40B4-BE49-F238E27FC236}">
                <a16:creationId xmlns:a16="http://schemas.microsoft.com/office/drawing/2014/main" id="{9543693D-84CB-4F7E-8DA9-26229D3067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7"/>
          <a:stretch/>
        </p:blipFill>
        <p:spPr>
          <a:xfrm rot="10800000" flipV="1">
            <a:off x="0" y="5676977"/>
            <a:ext cx="1152128" cy="106439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71" y="1510975"/>
            <a:ext cx="6820852" cy="472682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7297101" y="3011037"/>
            <a:ext cx="864096" cy="836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462629" y="2160015"/>
            <a:ext cx="576064" cy="648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632759" y="5036440"/>
            <a:ext cx="771128" cy="360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256076" y="3329169"/>
            <a:ext cx="828092" cy="72008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919327" y="2149104"/>
            <a:ext cx="216024" cy="1426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679934" y="179572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Start Button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62219" y="2651500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MCU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129128" y="4667108"/>
            <a:ext cx="70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LCD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24033" y="1815552"/>
            <a:ext cx="114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DAC-ADC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52129" y="1052560"/>
            <a:ext cx="23042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Altium Design…</a:t>
            </a:r>
            <a:endParaRPr lang="en-US" sz="2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24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58472" y="6416675"/>
            <a:ext cx="762000" cy="36512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4</a:t>
            </a:r>
            <a:endParaRPr lang="el-GR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Internal Resistance PCB 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15" name="3 - Τίτλος"/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pic>
        <p:nvPicPr>
          <p:cNvPr id="23" name="Εικόνα 22">
            <a:extLst>
              <a:ext uri="{FF2B5EF4-FFF2-40B4-BE49-F238E27FC236}">
                <a16:creationId xmlns:a16="http://schemas.microsoft.com/office/drawing/2014/main" id="{9543693D-84CB-4F7E-8DA9-26229D3067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7"/>
          <a:stretch/>
        </p:blipFill>
        <p:spPr>
          <a:xfrm rot="10800000" flipV="1">
            <a:off x="0" y="5676977"/>
            <a:ext cx="1152128" cy="106439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864922"/>
            <a:ext cx="6217898" cy="37844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5818" y="1387868"/>
            <a:ext cx="32529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Testing Process…</a:t>
            </a:r>
            <a:endParaRPr lang="en-US" sz="2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60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58472" y="6416675"/>
            <a:ext cx="762000" cy="365125"/>
          </a:xfrm>
        </p:spPr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5</a:t>
            </a:r>
            <a:endParaRPr lang="el-GR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663079"/>
            <a:ext cx="6984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Internal Resistance PCB </a:t>
            </a:r>
            <a:endParaRPr lang="el-GR" sz="25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15" name="3 - Τίτλος"/>
          <p:cNvSpPr txBox="1">
            <a:spLocks/>
          </p:cNvSpPr>
          <p:nvPr/>
        </p:nvSpPr>
        <p:spPr>
          <a:xfrm>
            <a:off x="918686" y="116632"/>
            <a:ext cx="7829576" cy="989034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Low Voltage System</a:t>
            </a:r>
            <a:endParaRPr lang="el-GR" sz="3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pic>
        <p:nvPicPr>
          <p:cNvPr id="23" name="Εικόνα 22">
            <a:extLst>
              <a:ext uri="{FF2B5EF4-FFF2-40B4-BE49-F238E27FC236}">
                <a16:creationId xmlns:a16="http://schemas.microsoft.com/office/drawing/2014/main" id="{9543693D-84CB-4F7E-8DA9-26229D3067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7"/>
          <a:stretch/>
        </p:blipFill>
        <p:spPr>
          <a:xfrm rot="10800000" flipV="1">
            <a:off x="0" y="5676977"/>
            <a:ext cx="1152128" cy="106439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5" name="TextBox 4"/>
          <p:cNvSpPr txBox="1"/>
          <p:nvPr/>
        </p:nvSpPr>
        <p:spPr>
          <a:xfrm>
            <a:off x="918686" y="1413586"/>
            <a:ext cx="2232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Next Steps…</a:t>
            </a:r>
            <a:endParaRPr lang="en-US" sz="25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9098" y="2079193"/>
            <a:ext cx="33843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PCB Manufacturing</a:t>
            </a:r>
            <a:endParaRPr lang="en-US" sz="2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9098" y="2556247"/>
            <a:ext cx="33843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Components Soldering</a:t>
            </a:r>
            <a:endParaRPr lang="en-US" sz="2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53412" y="3033301"/>
            <a:ext cx="38121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ADC – DAC Programming</a:t>
            </a:r>
            <a:endParaRPr lang="en-US" sz="2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68192" y="3510355"/>
            <a:ext cx="30243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Testing</a:t>
            </a:r>
            <a:endParaRPr lang="en-US" sz="2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45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5760C001-8449-4710-A084-9E4CBC9BA2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46" y="2596141"/>
            <a:ext cx="2241782" cy="22417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F817FD-5C4C-467F-95EC-F13CFE00777B}"/>
              </a:ext>
            </a:extLst>
          </p:cNvPr>
          <p:cNvSpPr txBox="1"/>
          <p:nvPr/>
        </p:nvSpPr>
        <p:spPr>
          <a:xfrm>
            <a:off x="3131840" y="3717032"/>
            <a:ext cx="4536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 Gothic" panose="02000504040000020004" pitchFamily="2" charset="0"/>
              </a:rPr>
              <a:t>UESTIONS</a:t>
            </a:r>
            <a:endParaRPr lang="el-GR" sz="54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 Gothic" panose="020005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82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21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Αποκορύφωμα">
  <a:themeElements>
    <a:clrScheme name="Αποκορύφωμα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Αποκορύφωμα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Αποκορύφωμα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r">
          <a:defRPr sz="2500" dirty="0" smtClean="0">
            <a:solidFill>
              <a:srgbClr val="0066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ank Gothic" panose="02000504040000020004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3141</TotalTime>
  <Words>107</Words>
  <Application>Microsoft Office PowerPoint</Application>
  <PresentationFormat>On-screen Show (4:3)</PresentationFormat>
  <Paragraphs>49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Arial</vt:lpstr>
      <vt:lpstr>Arial Black</vt:lpstr>
      <vt:lpstr>Bank Gothic</vt:lpstr>
      <vt:lpstr>BankGothic</vt:lpstr>
      <vt:lpstr>BankGothic Lt BT</vt:lpstr>
      <vt:lpstr>BankGothic Md BT</vt:lpstr>
      <vt:lpstr>Book Antiqua</vt:lpstr>
      <vt:lpstr>Calibri</vt:lpstr>
      <vt:lpstr>Lucida Sans</vt:lpstr>
      <vt:lpstr>Times New Roman</vt:lpstr>
      <vt:lpstr>Wingdings</vt:lpstr>
      <vt:lpstr>Wingdings 2</vt:lpstr>
      <vt:lpstr>Wingdings 3</vt:lpstr>
      <vt:lpstr>Αποκορύφωμα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hlgarage</dc:creator>
  <cp:lastModifiedBy>Sokratis Koseoglou</cp:lastModifiedBy>
  <cp:revision>279</cp:revision>
  <dcterms:created xsi:type="dcterms:W3CDTF">2015-05-21T15:51:21Z</dcterms:created>
  <dcterms:modified xsi:type="dcterms:W3CDTF">2018-09-28T09:48:46Z</dcterms:modified>
</cp:coreProperties>
</file>